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5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5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309" r:id="rId124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3043EC5-8C7F-436E-B330-6F9B24DC29A4}">
  <a:tblStyle styleId="{73043EC5-8C7F-436E-B330-6F9B24DC29A4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92427BB3-9BCB-4042-A8EA-C46B5A501D03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617024FA-6BCF-4176-A457-480336C88C0E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1C130674-43A8-4ACB-B0BE-F0F0153F2F3D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265426E6-9705-4D1C-BA35-69EEEAB12484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124" Type="http://schemas.openxmlformats.org/officeDocument/2006/relationships/slide" Target="slides/slide54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5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9" name="Shape 4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0" name="Google Shape;4130;p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131" name="Google Shape;4131;p5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31.png"/><Relationship Id="rId3" Type="http://schemas.openxmlformats.org/officeDocument/2006/relationships/image" Target="../media/image25.png"/><Relationship Id="rId4" Type="http://schemas.openxmlformats.org/officeDocument/2006/relationships/image" Target="../media/image20.png"/><Relationship Id="rId5" Type="http://schemas.openxmlformats.org/officeDocument/2006/relationships/image" Target="../media/image28.png"/><Relationship Id="rId6" Type="http://schemas.openxmlformats.org/officeDocument/2006/relationships/image" Target="../media/image30.png"/><Relationship Id="rId7" Type="http://schemas.openxmlformats.org/officeDocument/2006/relationships/image" Target="../media/image22.png"/><Relationship Id="rId8" Type="http://schemas.openxmlformats.org/officeDocument/2006/relationships/image" Target="../media/image17.png"/><Relationship Id="rId9" Type="http://schemas.openxmlformats.org/officeDocument/2006/relationships/image" Target="../media/image19.png"/><Relationship Id="rId10" Type="http://schemas.openxmlformats.org/officeDocument/2006/relationships/image" Target="../media/image18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1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7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7.png"/><Relationship Id="rId4" Type="http://schemas.openxmlformats.org/officeDocument/2006/relationships/image" Target="../media/image16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3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0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4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.png"/><Relationship Id="rId3" Type="http://schemas.openxmlformats.org/officeDocument/2006/relationships/image" Target="../media/image15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22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55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14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8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66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8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53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59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45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28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38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42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4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27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54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49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26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30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12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43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7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23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46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1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4.jpg"/><Relationship Id="rId2" Type="http://schemas.openxmlformats.org/officeDocument/2006/relationships/image" Target="../media/image32.png"/><Relationship Id="rId3" Type="http://schemas.openxmlformats.org/officeDocument/2006/relationships/image" Target="../media/image37.png"/><Relationship Id="rId4" Type="http://schemas.openxmlformats.org/officeDocument/2006/relationships/image" Target="../media/image36.png"/><Relationship Id="rId5" Type="http://schemas.openxmlformats.org/officeDocument/2006/relationships/image" Target="../media/image33.jpg"/><Relationship Id="rId6" Type="http://schemas.openxmlformats.org/officeDocument/2006/relationships/image" Target="../media/image35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51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60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16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61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46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57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17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3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9.jpg"/><Relationship Id="rId2" Type="http://schemas.openxmlformats.org/officeDocument/2006/relationships/image" Target="../media/image38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39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40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41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5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20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31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3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19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0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32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33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25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34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2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36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9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56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48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65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58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26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44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63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13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15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21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47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6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64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35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11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24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29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10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62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52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notesSlide" Target="../notesSlides/notesSlide54.xml"/></Relationships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2" name="Shape 4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33" name="Google Shape;4133;p610"/>
          <p:cNvGrpSpPr/>
          <p:nvPr/>
        </p:nvGrpSpPr>
        <p:grpSpPr>
          <a:xfrm>
            <a:off x="323528" y="181576"/>
            <a:ext cx="8471700" cy="4550378"/>
            <a:chOff x="0" y="53461"/>
            <a:chExt cx="8471700" cy="6067171"/>
          </a:xfrm>
        </p:grpSpPr>
        <p:sp>
          <p:nvSpPr>
            <p:cNvPr id="4134" name="Google Shape;4134;p610"/>
            <p:cNvSpPr/>
            <p:nvPr/>
          </p:nvSpPr>
          <p:spPr>
            <a:xfrm>
              <a:off x="0" y="53461"/>
              <a:ext cx="8471700" cy="162240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txBody>
            <a:bodyPr anchorCtr="0" anchor="ctr" bIns="167625" lIns="167625" spcFirstLastPara="1" rIns="167625" wrap="square" tIns="1676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1540"/>
                </a:spcAft>
                <a:buClr>
                  <a:srgbClr val="000000"/>
                </a:buClr>
                <a:buSzPts val="4400"/>
                <a:buFont typeface="Arial"/>
                <a:buNone/>
              </a:pPr>
              <a:r>
                <a:rPr b="0" i="0" lang="zh-CN" sz="4400" u="none" cap="none" strike="noStrike">
                  <a:solidFill>
                    <a:srgbClr val="FFFF00"/>
                  </a:solidFill>
                  <a:latin typeface="Calibri"/>
                  <a:ea typeface="Calibri"/>
                  <a:cs typeface="Calibri"/>
                  <a:sym typeface="Calibri"/>
                </a:rPr>
                <a:t>Various Export Options</a:t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35" name="Google Shape;4135;p610"/>
            <p:cNvSpPr/>
            <p:nvPr/>
          </p:nvSpPr>
          <p:spPr>
            <a:xfrm>
              <a:off x="314" y="1696097"/>
              <a:ext cx="2126100" cy="4029300"/>
            </a:xfrm>
            <a:prstGeom prst="rect">
              <a:avLst/>
            </a:prstGeom>
            <a:solidFill>
              <a:srgbClr val="002060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76200" lIns="76200" spcFirstLastPara="1" rIns="76200" wrap="square" tIns="762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1" i="0" lang="zh-CN" sz="2000" u="none" cap="none" strike="noStrike">
                  <a:solidFill>
                    <a:srgbClr val="FFFF00"/>
                  </a:solidFill>
                  <a:latin typeface="Arial"/>
                  <a:ea typeface="Arial"/>
                  <a:cs typeface="Arial"/>
                  <a:sym typeface="Arial"/>
                </a:rPr>
                <a:t>Saved     Exports: </a:t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lnSpc>
                  <a:spcPct val="90000"/>
                </a:lnSpc>
                <a:spcBef>
                  <a:spcPts val="70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lnSpc>
                  <a:spcPct val="90000"/>
                </a:lnSpc>
                <a:spcBef>
                  <a:spcPts val="630"/>
                </a:spcBef>
                <a:spcAft>
                  <a:spcPts val="84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0" i="0" lang="zh-CN" sz="2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View and run import operations that has been previously saved</a:t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36" name="Google Shape;4136;p610"/>
            <p:cNvSpPr/>
            <p:nvPr/>
          </p:nvSpPr>
          <p:spPr>
            <a:xfrm>
              <a:off x="2031748" y="1696097"/>
              <a:ext cx="2126100" cy="4029300"/>
            </a:xfrm>
            <a:prstGeom prst="rect">
              <a:avLst/>
            </a:prstGeom>
            <a:solidFill>
              <a:srgbClr val="002060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80000" lIns="80000" spcFirstLastPara="1" rIns="80000" wrap="square" tIns="800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b="1" i="0" lang="zh-CN" sz="2100" u="none" cap="none" strike="noStrike">
                  <a:solidFill>
                    <a:srgbClr val="FFFF00"/>
                  </a:solidFill>
                  <a:latin typeface="Arial"/>
                  <a:ea typeface="Arial"/>
                  <a:cs typeface="Arial"/>
                  <a:sym typeface="Arial"/>
                </a:rPr>
                <a:t>Excel      Export:</a:t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lnSpc>
                  <a:spcPct val="90000"/>
                </a:lnSpc>
                <a:spcBef>
                  <a:spcPts val="735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lnSpc>
                  <a:spcPct val="90000"/>
                </a:lnSpc>
                <a:spcBef>
                  <a:spcPts val="630"/>
                </a:spcBef>
                <a:spcAft>
                  <a:spcPts val="77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b="0" i="0" lang="zh-CN" sz="2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Export selected documents in spreadsheets in a Microsoft office excel file</a:t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37" name="Google Shape;4137;p610"/>
            <p:cNvSpPr/>
            <p:nvPr/>
          </p:nvSpPr>
          <p:spPr>
            <a:xfrm>
              <a:off x="4164561" y="1696097"/>
              <a:ext cx="2073900" cy="4029300"/>
            </a:xfrm>
            <a:prstGeom prst="rect">
              <a:avLst/>
            </a:prstGeom>
            <a:solidFill>
              <a:srgbClr val="002060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76200" lIns="76200" spcFirstLastPara="1" rIns="76200" wrap="square" tIns="762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1" i="0" lang="zh-CN" sz="2000" u="none" cap="none" strike="noStrike">
                  <a:solidFill>
                    <a:srgbClr val="FFFF00"/>
                  </a:solidFill>
                  <a:latin typeface="Arial"/>
                  <a:ea typeface="Arial"/>
                  <a:cs typeface="Arial"/>
                  <a:sym typeface="Arial"/>
                </a:rPr>
                <a:t>SharePoint  Lists   Export:</a:t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lnSpc>
                  <a:spcPct val="90000"/>
                </a:lnSpc>
                <a:spcBef>
                  <a:spcPts val="70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lnSpc>
                  <a:spcPct val="90000"/>
                </a:lnSpc>
                <a:spcBef>
                  <a:spcPts val="630"/>
                </a:spcBef>
                <a:spcAft>
                  <a:spcPts val="84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0" i="0" lang="zh-CN" sz="2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Export selected objects as SharePoint Lists               </a:t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38" name="Google Shape;4138;p610"/>
            <p:cNvSpPr/>
            <p:nvPr/>
          </p:nvSpPr>
          <p:spPr>
            <a:xfrm>
              <a:off x="6264694" y="1728180"/>
              <a:ext cx="2142000" cy="4109100"/>
            </a:xfrm>
            <a:prstGeom prst="rect">
              <a:avLst/>
            </a:prstGeom>
            <a:solidFill>
              <a:srgbClr val="002060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76200" lIns="76200" spcFirstLastPara="1" rIns="76200" wrap="square" tIns="762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1" i="0" lang="zh-CN" sz="2000" u="none" cap="none" strike="noStrike">
                  <a:solidFill>
                    <a:srgbClr val="FFFF00"/>
                  </a:solidFill>
                  <a:latin typeface="Arial"/>
                  <a:ea typeface="Arial"/>
                  <a:cs typeface="Arial"/>
                  <a:sym typeface="Arial"/>
                </a:rPr>
                <a:t>PDF or XPS:</a:t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lnSpc>
                  <a:spcPct val="90000"/>
                </a:lnSpc>
                <a:spcBef>
                  <a:spcPts val="70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lnSpc>
                  <a:spcPct val="90000"/>
                </a:lnSpc>
                <a:spcBef>
                  <a:spcPts val="630"/>
                </a:spcBef>
                <a:spcAft>
                  <a:spcPts val="875"/>
                </a:spcAft>
                <a:buClr>
                  <a:srgbClr val="000000"/>
                </a:buClr>
                <a:buSzPts val="2500"/>
                <a:buFont typeface="Arial"/>
                <a:buNone/>
              </a:pPr>
              <a:r>
                <a:rPr b="0" i="0" lang="zh-CN" sz="25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Export selected documents to a pdf or xps file format</a:t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39" name="Google Shape;4139;p610"/>
            <p:cNvSpPr/>
            <p:nvPr/>
          </p:nvSpPr>
          <p:spPr>
            <a:xfrm>
              <a:off x="0" y="5692232"/>
              <a:ext cx="8471700" cy="428400"/>
            </a:xfrm>
            <a:prstGeom prst="rect">
              <a:avLst/>
            </a:prstGeom>
            <a:solidFill>
              <a:srgbClr val="A1A1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140" name="Google Shape;4140;p610"/>
          <p:cNvSpPr txBox="1"/>
          <p:nvPr>
            <p:ph idx="11" type="ftr"/>
          </p:nvPr>
        </p:nvSpPr>
        <p:spPr>
          <a:xfrm>
            <a:off x="2590800" y="3575448"/>
            <a:ext cx="3962400" cy="20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zh-CN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24</a:t>
            </a:r>
            <a:endParaRPr b="0" i="0" sz="1200" u="none" cap="none" strike="noStrik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med">
    <p:fade thruBlk="1"/>
  </p:transition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